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3.xml" ContentType="application/vnd.openxmlformats-officedocument.presentationml.tags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9" r:id="rId35"/>
    <p:sldId id="330" r:id="rId36"/>
    <p:sldId id="331" r:id="rId37"/>
    <p:sldId id="327" r:id="rId38"/>
    <p:sldId id="312" r:id="rId39"/>
    <p:sldId id="314" r:id="rId40"/>
    <p:sldId id="315" r:id="rId41"/>
    <p:sldId id="328" r:id="rId42"/>
    <p:sldId id="316" r:id="rId43"/>
    <p:sldId id="282" r:id="rId44"/>
    <p:sldId id="321" r:id="rId45"/>
    <p:sldId id="317" r:id="rId46"/>
    <p:sldId id="318" r:id="rId47"/>
    <p:sldId id="319" r:id="rId48"/>
    <p:sldId id="320" r:id="rId49"/>
    <p:sldId id="322" r:id="rId50"/>
    <p:sldId id="323" r:id="rId51"/>
    <p:sldId id="324" r:id="rId52"/>
    <p:sldId id="325" r:id="rId53"/>
    <p:sldId id="283" r:id="rId54"/>
  </p:sldIdLst>
  <p:sldSz cx="9001125" cy="5040313"/>
  <p:notesSz cx="6858000" cy="9144000"/>
  <p:custDataLst>
    <p:tags r:id="rId56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65" autoAdjust="0"/>
  </p:normalViewPr>
  <p:slideViewPr>
    <p:cSldViewPr>
      <p:cViewPr varScale="1">
        <p:scale>
          <a:sx n="130" d="100"/>
          <a:sy n="130" d="100"/>
        </p:scale>
        <p:origin x="1110" y="114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那么这里可以看到，本来从上一层传过来的梯度为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，经过这个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之后，得到的梯度已经变成了</a:t>
            </a:r>
            <a:r>
              <a:rPr lang="en-US" altLang="zh-CN" dirty="0" smtClean="0"/>
              <a:t>0.0001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也就是说，梯度流过一个</a:t>
            </a:r>
            <a:r>
              <a:rPr lang="en-US" altLang="zh-CN" b="1" dirty="0" err="1" smtClean="0"/>
              <a:t>blcok</a:t>
            </a:r>
            <a:r>
              <a:rPr lang="zh-CN" altLang="en-US" b="1" dirty="0" smtClean="0"/>
              <a:t>之后，就已经下降了几个量级，传到前一层的梯度将会变得很小！</a:t>
            </a:r>
            <a:endParaRPr lang="zh-CN" altLang="en-US" dirty="0" smtClean="0"/>
          </a:p>
          <a:p>
            <a:r>
              <a:rPr lang="zh-CN" altLang="en-US" dirty="0" smtClean="0"/>
              <a:t>这就是梯度弥散。假如模型的层数越深，这种梯度弥散的情况就更加严重，导致浅层部分的网络权重参数得不到很好的训练，这就是为什么在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4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35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48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9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8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37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基于低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网络表示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ADMM</a:t>
            </a:r>
            <a:r>
              <a:rPr lang="zh-CN" altLang="en-US" baseline="0" dirty="0" smtClean="0"/>
              <a:t>算法来解决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看了</a:t>
            </a:r>
            <a:r>
              <a:rPr lang="en-US" altLang="zh-CN" baseline="0" dirty="0" smtClean="0"/>
              <a:t>Squeeze the last bit</a:t>
            </a:r>
            <a:r>
              <a:rPr lang="zh-CN" altLang="en-US" baseline="0" dirty="0" smtClean="0"/>
              <a:t>之后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把这里丰富一下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这里还应该有一个对于压缩方法的总结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903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分布训练的性能优于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比较新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还没有</a:t>
            </a:r>
            <a:r>
              <a:rPr lang="en-US" altLang="zh-CN" baseline="0" dirty="0" smtClean="0"/>
              <a:t>Benchmark</a:t>
            </a:r>
            <a:r>
              <a:rPr lang="zh-CN" altLang="en-US" baseline="0" dirty="0" smtClean="0"/>
              <a:t>数据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留待观察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656059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75385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800076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816300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800076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822600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512044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426725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656059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656059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957447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600276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703842"/>
            <a:ext cx="63722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528059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1x3+3x1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4" y="1656059"/>
            <a:ext cx="3123259" cy="1872000"/>
          </a:xfrm>
          <a:prstGeom prst="rect">
            <a:avLst/>
          </a:prstGeom>
        </p:spPr>
      </p:pic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92850" y="168950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Residual block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1656059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35772"/>
              </p:ext>
            </p:extLst>
          </p:nvPr>
        </p:nvGraphicFramePr>
        <p:xfrm>
          <a:off x="1212152" y="1656059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0" y="405502"/>
            <a:ext cx="1990911" cy="360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04883" y="3290196"/>
            <a:ext cx="5391360" cy="12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2" y="1557879"/>
            <a:ext cx="4203244" cy="187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42" y="1557879"/>
            <a:ext cx="32400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1" name="文本框 20"/>
          <p:cNvSpPr txBox="1"/>
          <p:nvPr/>
        </p:nvSpPr>
        <p:spPr>
          <a:xfrm flipH="1">
            <a:off x="900162" y="3457915"/>
            <a:ext cx="7560841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结构改一下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这里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一个方向出一篇文章介绍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其他的作为相关阅读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Conclusion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Knowledge(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Teacher-student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Framework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Structure Pruning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/Channel Pruning)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Quantizing parameters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/Hashed-Net)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Representation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XOR-net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DOREFA-net, Squeeze the Last Bit)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Decomposition(Singular Value Decomposition/Tucker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896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Shallow Networks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  <p:sp>
        <p:nvSpPr>
          <p:cNvPr id="13" name="文本框 20"/>
          <p:cNvSpPr txBox="1"/>
          <p:nvPr/>
        </p:nvSpPr>
        <p:spPr>
          <a:xfrm flipH="1">
            <a:off x="281942" y="4798746"/>
            <a:ext cx="8496944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  <p:sp>
        <p:nvSpPr>
          <p:cNvPr id="14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481931"/>
            <a:ext cx="6096000" cy="207645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4218" y="3274757"/>
            <a:ext cx="6192688" cy="246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model interpretation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2" y="1557879"/>
            <a:ext cx="4121835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58" y="1315474"/>
            <a:ext cx="2679566" cy="6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1" y="2088284"/>
            <a:ext cx="2106947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71" y="1413879"/>
            <a:ext cx="416571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Yuhui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He et al(Face++)., “</a:t>
            </a:r>
            <a:r>
              <a:rPr lang="en-US" altLang="zh-CN" sz="1400" dirty="0"/>
              <a:t>Channel Pruning for Accelerating Very Deep Neural Networks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ICCV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W. Chen et al(Washington)., “Compressing Neural Networks with the Hashing Trick”, ICML 2015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the Last Bit Out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(AAAI-2018, Alibaba)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Bit Networks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ADMM algorithm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Even higher accuracy in VGG-16, Compression has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egularization effect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70" y="1557879"/>
            <a:ext cx="4080632" cy="18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50" y="1557879"/>
            <a:ext cx="3267075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06" y="2580810"/>
            <a:ext cx="3500119" cy="1512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7380882" y="2952204"/>
            <a:ext cx="1106835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9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" y="1656059"/>
            <a:ext cx="3966756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1656059"/>
            <a:ext cx="2726627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2691121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38" y="1443901"/>
            <a:ext cx="2227653" cy="1099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19639" y="306187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6747" y="286144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5581" y="3664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5284" y="402469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8802" y="386451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95581" y="431031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6026" y="1873676"/>
            <a:ext cx="269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papers submitted on </a:t>
            </a:r>
            <a:r>
              <a:rPr lang="en-US" altLang="zh-CN" sz="1200" dirty="0" err="1" smtClean="0"/>
              <a:t>arxiv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in 2017/03 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16186" y="355783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Percent of ML papers from 2012/01~2017/03 </a:t>
            </a:r>
            <a:endParaRPr lang="zh-CN" altLang="en-US" sz="1200" dirty="0"/>
          </a:p>
        </p:txBody>
      </p:sp>
      <p:sp>
        <p:nvSpPr>
          <p:cNvPr id="1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https://www.leiphone.com/news/201709/3T4pwc5UBLtRuKvx.</a:t>
            </a:r>
            <a:r>
              <a:rPr lang="zh-CN" altLang="en-US" sz="900" dirty="0" smtClean="0"/>
              <a:t>html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19043"/>
              </p:ext>
            </p:extLst>
          </p:nvPr>
        </p:nvGraphicFramePr>
        <p:xfrm>
          <a:off x="612130" y="1512043"/>
          <a:ext cx="7992886" cy="2718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336"/>
                <a:gridCol w="943145"/>
                <a:gridCol w="1178932"/>
                <a:gridCol w="1100336"/>
                <a:gridCol w="1155185"/>
                <a:gridCol w="1257476"/>
                <a:gridCol w="1257476"/>
              </a:tblGrid>
              <a:tr h="86584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Toolkit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Modeling</a:t>
                      </a:r>
                      <a:r>
                        <a:rPr lang="en-US" altLang="zh-CN" sz="1200" baseline="0" dirty="0" smtClean="0"/>
                        <a:t> Capability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Interfaces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 Deployment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Architecture</a:t>
                      </a:r>
                    </a:p>
                    <a:p>
                      <a:r>
                        <a:rPr lang="en-US" altLang="zh-CN" sz="1200" dirty="0" smtClean="0"/>
                        <a:t>Complexity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Training</a:t>
                      </a:r>
                      <a:r>
                        <a:rPr lang="en-US" altLang="zh-CN" sz="12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baseline="0" dirty="0" smtClean="0"/>
                        <a:t>(VGG-style CNN on CIFAR-10)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Distribution Training</a:t>
                      </a:r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Tensorflow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Python/C++/Go/Java…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173s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4810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Caffe2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</a:t>
                      </a:r>
                      <a:r>
                        <a:rPr lang="en-US" altLang="zh-CN" sz="1200" dirty="0" err="1" smtClean="0"/>
                        <a:t>etc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C++/Python/</a:t>
                      </a:r>
                      <a:r>
                        <a:rPr lang="en-US" altLang="zh-CN" sz="1200" dirty="0" err="1" smtClean="0"/>
                        <a:t>Matlab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MXNet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Python/C++/R/Java/Julia…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Pytorch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</a:t>
                      </a:r>
                      <a:r>
                        <a:rPr lang="en-US" altLang="zh-CN" sz="1200" dirty="0" err="1" smtClean="0"/>
                        <a:t>Lua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168s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520155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520155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520156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520156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520156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916219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916219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916220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916220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916220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852323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852324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852324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852324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0" y="3852324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3420275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420275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420276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420276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420276"/>
            <a:ext cx="180000" cy="180000"/>
          </a:xfrm>
          <a:prstGeom prst="rect">
            <a:avLst/>
          </a:prstGeom>
        </p:spPr>
      </p:pic>
      <p:sp>
        <p:nvSpPr>
          <p:cNvPr id="29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>
                <a:sym typeface="Arial" panose="020B0604020202020204" pitchFamily="34" charset="0"/>
              </a:rPr>
              <a:t>http://</a:t>
            </a:r>
            <a:r>
              <a:rPr lang="en-US" altLang="zh-CN" sz="900" dirty="0" smtClean="0">
                <a:sym typeface="Arial" panose="020B0604020202020204" pitchFamily="34" charset="0"/>
              </a:rPr>
              <a:t>www.360doc.com/content/17/0912/09/33954190_686430581.shtml</a:t>
            </a:r>
          </a:p>
          <a:p>
            <a:r>
              <a:rPr lang="en-US" altLang="zh-CN" sz="900" dirty="0">
                <a:sym typeface="Arial" panose="020B0604020202020204" pitchFamily="34" charset="0"/>
              </a:rPr>
              <a:t>https://github.com/zer0n/deepframeworks</a:t>
            </a:r>
            <a:endParaRPr lang="en-US" altLang="zh-CN" sz="9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6" y="1656059"/>
            <a:ext cx="545433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720142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439199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4158256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2951</Words>
  <Application>Microsoft Office PowerPoint</Application>
  <PresentationFormat>自定义</PresentationFormat>
  <Paragraphs>439</Paragraphs>
  <Slides>53</Slides>
  <Notes>53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193</cp:revision>
  <dcterms:modified xsi:type="dcterms:W3CDTF">2018-02-08T05:42:15Z</dcterms:modified>
</cp:coreProperties>
</file>